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1BDC67F-71D8-4C3C-A0F8-C2C6D6E3D7DC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7609249-510C-4850-82F6-3E2C7AF3F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C67F-71D8-4C3C-A0F8-C2C6D6E3D7DC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9249-510C-4850-82F6-3E2C7AF3F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C67F-71D8-4C3C-A0F8-C2C6D6E3D7DC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9249-510C-4850-82F6-3E2C7AF3F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1BDC67F-71D8-4C3C-A0F8-C2C6D6E3D7DC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9249-510C-4850-82F6-3E2C7AF3F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1BDC67F-71D8-4C3C-A0F8-C2C6D6E3D7DC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7609249-510C-4850-82F6-3E2C7AF3FCF0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1BDC67F-71D8-4C3C-A0F8-C2C6D6E3D7DC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7609249-510C-4850-82F6-3E2C7AF3F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1BDC67F-71D8-4C3C-A0F8-C2C6D6E3D7DC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7609249-510C-4850-82F6-3E2C7AF3FCF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C67F-71D8-4C3C-A0F8-C2C6D6E3D7DC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9249-510C-4850-82F6-3E2C7AF3F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1BDC67F-71D8-4C3C-A0F8-C2C6D6E3D7DC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7609249-510C-4850-82F6-3E2C7AF3F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1BDC67F-71D8-4C3C-A0F8-C2C6D6E3D7DC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7609249-510C-4850-82F6-3E2C7AF3FCF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1BDC67F-71D8-4C3C-A0F8-C2C6D6E3D7DC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7609249-510C-4850-82F6-3E2C7AF3FCF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1BDC67F-71D8-4C3C-A0F8-C2C6D6E3D7DC}" type="datetimeFigureOut">
              <a:rPr lang="en-US" smtClean="0"/>
              <a:t>3/25/2011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7609249-510C-4850-82F6-3E2C7AF3FCF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esl.about.com/od/writingstyle/a/w_parallel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owl.english.purdue.edu/owl/resource/627/02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Common Usage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Areas of focus for the SAT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Click here to learn more about parallel structure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Click here to learn more about participles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380</TotalTime>
  <Words>26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Verve</vt:lpstr>
      <vt:lpstr>Common Usage Problems</vt:lpstr>
      <vt:lpstr>Parallelism</vt:lpstr>
      <vt:lpstr>Participles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Usage Problems</dc:title>
  <dc:creator>Student</dc:creator>
  <cp:lastModifiedBy>Student</cp:lastModifiedBy>
  <cp:revision>37</cp:revision>
  <dcterms:created xsi:type="dcterms:W3CDTF">2011-03-25T12:08:34Z</dcterms:created>
  <dcterms:modified xsi:type="dcterms:W3CDTF">2011-03-25T18:29:10Z</dcterms:modified>
</cp:coreProperties>
</file>