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70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80CDB5-9DB7-49A3-A875-DDF4549223EF}" type="datetimeFigureOut">
              <a:rPr lang="en-US" smtClean="0"/>
              <a:pPr/>
              <a:t>3/11/2010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B1E7CA-BF56-40F5-9A07-25039C9FD14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Test </a:t>
            </a:r>
            <a:r>
              <a:rPr lang="en-US" smtClean="0"/>
              <a:t>taking strategies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For the English section of the SAT</a:t>
            </a:r>
            <a:endParaRPr lang="en-US" dirty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for taking the SAT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Know how the test is organized and if the question  should be hard or easy</a:t>
            </a:r>
          </a:p>
          <a:p>
            <a:pPr lvl="1"/>
            <a:r>
              <a:rPr lang="en-US" dirty="0" smtClean="0"/>
              <a:t>Some sections will be arranged from easy to hard.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for taking the SAT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Move around in your section</a:t>
            </a:r>
          </a:p>
          <a:p>
            <a:pPr lvl="1"/>
            <a:r>
              <a:rPr lang="en-US" dirty="0" smtClean="0"/>
              <a:t>Do not spend time on the hard questions as you might if taking a test at school.  Every problem is worth equal points.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for taking the SAT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 a good guesser.</a:t>
            </a:r>
          </a:p>
          <a:p>
            <a:pPr lvl="1"/>
            <a:r>
              <a:rPr lang="en-US" dirty="0" smtClean="0"/>
              <a:t>If you can eliminate one of the options as </a:t>
            </a:r>
            <a:r>
              <a:rPr lang="en-US" dirty="0" smtClean="0"/>
              <a:t>wrong </a:t>
            </a:r>
            <a:r>
              <a:rPr lang="en-US" dirty="0" smtClean="0"/>
              <a:t>you just improved your odds. It’s a little like gambling.  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for taking the SAT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 a good </a:t>
            </a:r>
            <a:r>
              <a:rPr lang="en-US" dirty="0" err="1" smtClean="0"/>
              <a:t>gridder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Frequently check to see if you are answering the correct question as it corresponds to your answer sheet.  </a:t>
            </a:r>
          </a:p>
          <a:p>
            <a:pPr lvl="1"/>
            <a:r>
              <a:rPr lang="en-US" dirty="0" smtClean="0"/>
              <a:t>Strategy – Circle your answers in your test book and grid 5 at a time.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for taking the SAT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Two minute warning</a:t>
            </a:r>
          </a:p>
          <a:p>
            <a:pPr lvl="1"/>
            <a:r>
              <a:rPr lang="en-US" dirty="0" smtClean="0"/>
              <a:t>At this warning look for questions you can answer quickly.  Don’t focus on just one question.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for taking the SAT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Manage your stress</a:t>
            </a:r>
          </a:p>
          <a:p>
            <a:pPr lvl="1"/>
            <a:r>
              <a:rPr lang="en-US" dirty="0" smtClean="0"/>
              <a:t>Don’t pay attention to others around you.  Who cares if they finish early.  It is foolish not to use all the time you are given and not to go back and </a:t>
            </a:r>
            <a:r>
              <a:rPr lang="en-US" smtClean="0"/>
              <a:t>check your answers.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Scoring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Each section of the SAT is scored on a 200-800 point scale.</a:t>
            </a:r>
          </a:p>
          <a:p>
            <a:r>
              <a:rPr lang="en-US" dirty="0" smtClean="0"/>
              <a:t>The three scores are then added.</a:t>
            </a:r>
          </a:p>
          <a:p>
            <a:r>
              <a:rPr lang="en-US" dirty="0" smtClean="0"/>
              <a:t>A perfect score on the SAT would be a 2400.</a:t>
            </a:r>
          </a:p>
          <a:p>
            <a:r>
              <a:rPr lang="en-US" dirty="0" smtClean="0"/>
              <a:t>Percentiles also will be on your score report.  This shows how you compare to the other students who took the test.</a:t>
            </a:r>
            <a:endParaRPr lang="en-US" dirty="0"/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many sections?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9 sections to the test but only 8 count.</a:t>
            </a:r>
          </a:p>
          <a:p>
            <a:r>
              <a:rPr lang="en-US" dirty="0" smtClean="0"/>
              <a:t>1 section will be an experimental section but you will have no way of knowing which section.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Sections of the 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Math – Regular and grid – in</a:t>
            </a:r>
          </a:p>
          <a:p>
            <a:r>
              <a:rPr lang="en-US" dirty="0" smtClean="0"/>
              <a:t>Critical Reading – Sentence Completion, short reading, and long reading</a:t>
            </a:r>
          </a:p>
          <a:p>
            <a:r>
              <a:rPr lang="en-US" dirty="0" smtClean="0"/>
              <a:t>Writing – Essay, multiple choice-Usage, sentence correction, and paragraph correction</a:t>
            </a:r>
          </a:p>
          <a:p>
            <a:r>
              <a:rPr lang="en-US" dirty="0" smtClean="0"/>
              <a:t>Your essay will be scored differently on a 6 point scale.</a:t>
            </a:r>
            <a:endParaRPr lang="en-US" dirty="0"/>
          </a:p>
        </p:txBody>
      </p:sp>
    </p:spTree>
  </p:cSld>
  <p:clrMapOvr>
    <a:masterClrMapping/>
  </p:clrMapOvr>
  <p:transition>
    <p:cut thruBlk="1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7772400" cy="1470025"/>
          </a:xfrm>
        </p:spPr>
        <p:txBody>
          <a:bodyPr/>
          <a:lstStyle/>
          <a:p>
            <a:r>
              <a:rPr lang="en-US" dirty="0" smtClean="0"/>
              <a:t>Test break down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1752600"/>
            <a:ext cx="6400800" cy="3886200"/>
          </a:xfrm>
        </p:spPr>
        <p:txBody>
          <a:bodyPr/>
          <a:lstStyle/>
          <a:p>
            <a:r>
              <a:rPr lang="en-US" dirty="0" smtClean="0"/>
              <a:t>Critical Reading – 67 questions</a:t>
            </a:r>
          </a:p>
          <a:p>
            <a:endParaRPr lang="en-US" dirty="0" smtClean="0"/>
          </a:p>
          <a:p>
            <a:r>
              <a:rPr lang="en-US" dirty="0" smtClean="0"/>
              <a:t>Writing – 49 questions and essay</a:t>
            </a:r>
          </a:p>
          <a:p>
            <a:endParaRPr lang="en-US" dirty="0" smtClean="0"/>
          </a:p>
          <a:p>
            <a:r>
              <a:rPr lang="en-US" dirty="0" smtClean="0"/>
              <a:t>Math – 54 questions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to take with you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Admission ticket</a:t>
            </a:r>
          </a:p>
          <a:p>
            <a:r>
              <a:rPr lang="en-US" dirty="0" smtClean="0"/>
              <a:t>Photo id</a:t>
            </a:r>
          </a:p>
          <a:p>
            <a:r>
              <a:rPr lang="en-US" dirty="0" smtClean="0"/>
              <a:t>3 pencils</a:t>
            </a:r>
          </a:p>
          <a:p>
            <a:r>
              <a:rPr lang="en-US" dirty="0" smtClean="0"/>
              <a:t>Approved calculator</a:t>
            </a:r>
          </a:p>
          <a:p>
            <a:r>
              <a:rPr lang="en-US" dirty="0" smtClean="0"/>
              <a:t>Watch with no alarm</a:t>
            </a:r>
          </a:p>
          <a:p>
            <a:r>
              <a:rPr lang="en-US" dirty="0" smtClean="0"/>
              <a:t>snack</a:t>
            </a:r>
            <a:endParaRPr lang="en-US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Think positively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Picture yourself opening your envelope with your score and seeing a great score.  You are prepared – Think about how much more work you put into preparing as compared to 95% of the people that took the test at the same time as you.</a:t>
            </a:r>
            <a:endParaRPr lang="en-US" dirty="0"/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for taking the SAT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Think about the question</a:t>
            </a:r>
          </a:p>
          <a:p>
            <a:pPr lvl="1"/>
            <a:r>
              <a:rPr lang="en-US" dirty="0" smtClean="0"/>
              <a:t>Circle the hard questions and come back to them.</a:t>
            </a:r>
          </a:p>
          <a:p>
            <a:pPr lvl="1">
              <a:buNone/>
            </a:pPr>
            <a:endParaRPr lang="en-US" dirty="0"/>
          </a:p>
          <a:p>
            <a:pPr lvl="1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Strategies for taking the SAT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Pace yourself</a:t>
            </a:r>
          </a:p>
          <a:p>
            <a:pPr lvl="1"/>
            <a:r>
              <a:rPr lang="en-US" dirty="0" smtClean="0"/>
              <a:t>You have about a minute per question.  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</TotalTime>
  <Words>477</Words>
  <Application>Microsoft Office PowerPoint</Application>
  <PresentationFormat>On-screen Show (4:3)</PresentationFormat>
  <Paragraphs>55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Test taking strategies</vt:lpstr>
      <vt:lpstr>Scoring</vt:lpstr>
      <vt:lpstr>How many sections?</vt:lpstr>
      <vt:lpstr>Sections of the test</vt:lpstr>
      <vt:lpstr>Test break down</vt:lpstr>
      <vt:lpstr>What to take with you</vt:lpstr>
      <vt:lpstr>Think positively</vt:lpstr>
      <vt:lpstr>Strategies for taking the SAT</vt:lpstr>
      <vt:lpstr>Strategies for taking the SAT</vt:lpstr>
      <vt:lpstr>Strategies for taking the SAT</vt:lpstr>
      <vt:lpstr>Strategies for taking the SAT</vt:lpstr>
      <vt:lpstr>Strategies for taking the SAT</vt:lpstr>
      <vt:lpstr>Strategies for taking the SAT</vt:lpstr>
      <vt:lpstr>Strategies for taking the SAT</vt:lpstr>
      <vt:lpstr>Strategies for taking the SAT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taking stratgies</dc:title>
  <dc:creator>wpletcher</dc:creator>
  <cp:lastModifiedBy>Wanda Pletcher</cp:lastModifiedBy>
  <cp:revision>11</cp:revision>
  <dcterms:created xsi:type="dcterms:W3CDTF">2009-03-07T14:53:24Z</dcterms:created>
  <dcterms:modified xsi:type="dcterms:W3CDTF">2010-03-11T13:42:34Z</dcterms:modified>
</cp:coreProperties>
</file>

<file path=docProps/thumbnail.jpeg>
</file>