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CB80381B-9E96-42B1-9983-53A791F232FA}" type="datetimeFigureOut">
              <a:rPr lang="en-US" smtClean="0"/>
              <a:t>10/9/2009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F071B6A7-643A-4F60-8095-FF26D6AFE5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0381B-9E96-42B1-9983-53A791F232FA}" type="datetimeFigureOut">
              <a:rPr lang="en-US" smtClean="0"/>
              <a:t>10/9/2009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1B6A7-643A-4F60-8095-FF26D6AFE5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0381B-9E96-42B1-9983-53A791F232FA}" type="datetimeFigureOut">
              <a:rPr lang="en-US" smtClean="0"/>
              <a:t>10/9/2009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1B6A7-643A-4F60-8095-FF26D6AFE5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CB80381B-9E96-42B1-9983-53A791F232FA}" type="datetimeFigureOut">
              <a:rPr lang="en-US" smtClean="0"/>
              <a:t>10/9/2009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1B6A7-643A-4F60-8095-FF26D6AFE5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CB80381B-9E96-42B1-9983-53A791F232FA}" type="datetimeFigureOut">
              <a:rPr lang="en-US" smtClean="0"/>
              <a:t>10/9/2009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F071B6A7-643A-4F60-8095-FF26D6AFE5E4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B80381B-9E96-42B1-9983-53A791F232FA}" type="datetimeFigureOut">
              <a:rPr lang="en-US" smtClean="0"/>
              <a:t>10/9/2009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F071B6A7-643A-4F60-8095-FF26D6AFE5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CB80381B-9E96-42B1-9983-53A791F232FA}" type="datetimeFigureOut">
              <a:rPr lang="en-US" smtClean="0"/>
              <a:t>10/9/2009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F071B6A7-643A-4F60-8095-FF26D6AFE5E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0381B-9E96-42B1-9983-53A791F232FA}" type="datetimeFigureOut">
              <a:rPr lang="en-US" smtClean="0"/>
              <a:t>10/9/2009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1B6A7-643A-4F60-8095-FF26D6AFE5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B80381B-9E96-42B1-9983-53A791F232FA}" type="datetimeFigureOut">
              <a:rPr lang="en-US" smtClean="0"/>
              <a:t>10/9/2009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F071B6A7-643A-4F60-8095-FF26D6AFE5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CB80381B-9E96-42B1-9983-53A791F232FA}" type="datetimeFigureOut">
              <a:rPr lang="en-US" smtClean="0"/>
              <a:t>10/9/2009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F071B6A7-643A-4F60-8095-FF26D6AFE5E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CB80381B-9E96-42B1-9983-53A791F232FA}" type="datetimeFigureOut">
              <a:rPr lang="en-US" smtClean="0"/>
              <a:t>10/9/2009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F071B6A7-643A-4F60-8095-FF26D6AFE5E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CB80381B-9E96-42B1-9983-53A791F232FA}" type="datetimeFigureOut">
              <a:rPr lang="en-US" smtClean="0"/>
              <a:t>10/9/2009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F071B6A7-643A-4F60-8095-FF26D6AFE5E4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smtClean="0"/>
              <a:t>W</a:t>
            </a:r>
            <a:r>
              <a:rPr lang="en-US" dirty="0" smtClean="0"/>
              <a:t>riting </a:t>
            </a:r>
            <a:r>
              <a:rPr lang="en-US" dirty="0" smtClean="0"/>
              <a:t>S</a:t>
            </a:r>
            <a:r>
              <a:rPr lang="en-US" dirty="0" smtClean="0"/>
              <a:t>ection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This section will consist of an essay and multiple choice questions</a:t>
            </a:r>
            <a:endParaRPr lang="en-US" dirty="0"/>
          </a:p>
        </p:txBody>
      </p:sp>
    </p:spTree>
  </p:cSld>
  <p:clrMapOvr>
    <a:masterClrMapping/>
  </p:clrMapOvr>
  <p:transition spd="med">
    <p:dissolve/>
    <p:sndAc>
      <p:stSnd>
        <p:snd r:embed="rId2" name="drumroll.wav"/>
      </p:stSnd>
    </p:sndAc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Improving sentences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section involves finding the error in sentences  The hardest part about this section is the no error option with each section.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Approaches to answering the improving sentences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Read each sentence quickly but carefully</a:t>
            </a:r>
          </a:p>
          <a:p>
            <a:r>
              <a:rPr lang="en-US" dirty="0" smtClean="0"/>
              <a:t>Consider each question as a cluster of true/false questions</a:t>
            </a:r>
          </a:p>
          <a:p>
            <a:r>
              <a:rPr lang="en-US" dirty="0" smtClean="0"/>
              <a:t>Read aloud if possible during your practice</a:t>
            </a:r>
          </a:p>
          <a:p>
            <a:r>
              <a:rPr lang="en-US" dirty="0" smtClean="0"/>
              <a:t>Examine the underlined choices A to D</a:t>
            </a:r>
          </a:p>
          <a:p>
            <a:r>
              <a:rPr lang="en-US" dirty="0" smtClean="0"/>
              <a:t>Think about common mistakes people make in writing</a:t>
            </a:r>
          </a:p>
          <a:p>
            <a:r>
              <a:rPr lang="en-US" dirty="0" smtClean="0"/>
              <a:t>Look for errors in idiom – words or phrases that are particular to our language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Participles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Participles are verbs that end in –</a:t>
            </a:r>
            <a:r>
              <a:rPr lang="en-US" dirty="0" err="1" smtClean="0"/>
              <a:t>ing</a:t>
            </a:r>
            <a:r>
              <a:rPr lang="en-US" dirty="0" smtClean="0"/>
              <a:t> or –d or –</a:t>
            </a:r>
            <a:r>
              <a:rPr lang="en-US" dirty="0" err="1" smtClean="0"/>
              <a:t>ed</a:t>
            </a:r>
            <a:r>
              <a:rPr lang="en-US" dirty="0" smtClean="0"/>
              <a:t> that change to adjectives</a:t>
            </a:r>
          </a:p>
          <a:p>
            <a:r>
              <a:rPr lang="en-US" dirty="0" smtClean="0"/>
              <a:t>The playing child</a:t>
            </a:r>
          </a:p>
          <a:p>
            <a:r>
              <a:rPr lang="en-US" dirty="0" smtClean="0"/>
              <a:t>The washed car</a:t>
            </a:r>
          </a:p>
          <a:p>
            <a:r>
              <a:rPr lang="en-US" dirty="0" smtClean="0"/>
              <a:t>Lost opportunities</a:t>
            </a:r>
          </a:p>
          <a:p>
            <a:r>
              <a:rPr lang="en-US" dirty="0" smtClean="0"/>
              <a:t>If misplaced these words form dangling participles	 - Tourists see statues of many famous people walking along the Philadelphia streets. (What is wrong here?)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Improving paragraphs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These types of questions test your writing and revising ability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Strategies for improving paragraphs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Read the essay thoroughly to determine its meaning before you look at the questions.</a:t>
            </a:r>
          </a:p>
          <a:p>
            <a:r>
              <a:rPr lang="en-US" dirty="0" smtClean="0"/>
              <a:t>Read more slowly than you usually do.</a:t>
            </a:r>
          </a:p>
          <a:p>
            <a:r>
              <a:rPr lang="en-US" dirty="0" smtClean="0"/>
              <a:t>Try all the options before you decide on an option</a:t>
            </a:r>
          </a:p>
          <a:p>
            <a:r>
              <a:rPr lang="en-US" dirty="0" smtClean="0"/>
              <a:t>Make sure that your answer makes sense in context.</a:t>
            </a:r>
          </a:p>
          <a:p>
            <a:r>
              <a:rPr lang="en-US" dirty="0" smtClean="0"/>
              <a:t>Mark questions you skip in your test booklet.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Possible problems with paragraphs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Avoid wordiness</a:t>
            </a:r>
          </a:p>
          <a:p>
            <a:r>
              <a:rPr lang="en-US" dirty="0" smtClean="0"/>
              <a:t>Watch descriptive words</a:t>
            </a:r>
          </a:p>
          <a:p>
            <a:r>
              <a:rPr lang="en-US" dirty="0" smtClean="0"/>
              <a:t>Watch redundant words</a:t>
            </a:r>
          </a:p>
          <a:p>
            <a:r>
              <a:rPr lang="en-US" dirty="0" smtClean="0"/>
              <a:t>Think about what could be added to the essay</a:t>
            </a:r>
          </a:p>
          <a:p>
            <a:r>
              <a:rPr lang="en-US" dirty="0" smtClean="0"/>
              <a:t>Think about anything that needs removed from </a:t>
            </a:r>
            <a:r>
              <a:rPr lang="en-US" smtClean="0"/>
              <a:t>the essay</a:t>
            </a: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essay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Essay quick tips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Develop a point of view</a:t>
            </a:r>
          </a:p>
          <a:p>
            <a:r>
              <a:rPr lang="en-US" dirty="0" smtClean="0"/>
              <a:t>Present ideas logically</a:t>
            </a:r>
          </a:p>
          <a:p>
            <a:r>
              <a:rPr lang="en-US" dirty="0" smtClean="0"/>
              <a:t>Use precise language</a:t>
            </a:r>
          </a:p>
          <a:p>
            <a:r>
              <a:rPr lang="en-US" dirty="0" smtClean="0"/>
              <a:t>Support your ideas with outside knowledge.  Think about work, school, relationships etc.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Effective writing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159408"/>
          </a:xfrm>
        </p:spPr>
        <p:txBody>
          <a:bodyPr/>
          <a:lstStyle/>
          <a:p>
            <a:r>
              <a:rPr lang="en-US" dirty="0" smtClean="0"/>
              <a:t>Consistency – sequence of tenses, shift of pronoun, parallelism, noun-number agreement, subject-verb agreement</a:t>
            </a:r>
          </a:p>
          <a:p>
            <a:r>
              <a:rPr lang="en-US" dirty="0" smtClean="0"/>
              <a:t>Logical expression of ideas – coordination and subordination, logical comparison, modification, word order, </a:t>
            </a:r>
          </a:p>
          <a:p>
            <a:r>
              <a:rPr lang="en-US" dirty="0" smtClean="0"/>
              <a:t>Clarity and precision – vague references, wordiness, weak passive verbs</a:t>
            </a:r>
          </a:p>
          <a:p>
            <a:r>
              <a:rPr lang="en-US" dirty="0" smtClean="0"/>
              <a:t>Conventions- idioms, modifiers, commas, sentence structure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99032"/>
          </a:xfrm>
        </p:spPr>
        <p:txBody>
          <a:bodyPr/>
          <a:lstStyle/>
          <a:p>
            <a:r>
              <a:rPr lang="en-US" dirty="0" smtClean="0"/>
              <a:t>How is the essay scored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464208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6 – clear and consistent mastery (may have a few errors but of high quality)</a:t>
            </a:r>
          </a:p>
          <a:p>
            <a:r>
              <a:rPr lang="en-US" dirty="0" smtClean="0"/>
              <a:t>5 – Reasonably consistent mastery (occasional errors and lapses in quality)</a:t>
            </a:r>
          </a:p>
          <a:p>
            <a:r>
              <a:rPr lang="en-US" dirty="0" smtClean="0"/>
              <a:t>4 – Adequate mastery(lapses in errors and quality)</a:t>
            </a:r>
          </a:p>
          <a:p>
            <a:r>
              <a:rPr lang="en-US" dirty="0" smtClean="0"/>
              <a:t>3 – Beginning to develop mastery (balance of strengths and weaknesses)</a:t>
            </a:r>
          </a:p>
          <a:p>
            <a:r>
              <a:rPr lang="en-US" dirty="0" smtClean="0"/>
              <a:t>2 – Little mastery (Flawed by many weaknesses)</a:t>
            </a:r>
          </a:p>
          <a:p>
            <a:r>
              <a:rPr lang="en-US" dirty="0" smtClean="0"/>
              <a:t>1 – Little or no mastery (May weaknesses interfere with meaning)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Approach to writing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Spend a few minutes planning</a:t>
            </a:r>
          </a:p>
          <a:p>
            <a:r>
              <a:rPr lang="en-US" dirty="0" smtClean="0"/>
              <a:t>Vary your sentence structure</a:t>
            </a:r>
          </a:p>
          <a:p>
            <a:r>
              <a:rPr lang="en-US" dirty="0" smtClean="0"/>
              <a:t>Use clear,  precise vocabulary</a:t>
            </a:r>
          </a:p>
          <a:p>
            <a:r>
              <a:rPr lang="en-US" dirty="0" smtClean="0"/>
              <a:t>Read the entire assignment</a:t>
            </a:r>
          </a:p>
          <a:p>
            <a:r>
              <a:rPr lang="en-US" dirty="0" smtClean="0"/>
              <a:t>Don’t over simplify</a:t>
            </a:r>
          </a:p>
          <a:p>
            <a:r>
              <a:rPr lang="en-US" dirty="0" smtClean="0"/>
              <a:t>Always use pencil</a:t>
            </a:r>
          </a:p>
          <a:p>
            <a:r>
              <a:rPr lang="en-US" dirty="0" smtClean="0"/>
              <a:t>Make sure you are on topic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Improving sentences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These questions measure your ability to write clear, effective, and accurate sentences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Strategies for improving sentences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Read the entire sentence before you look at the choices</a:t>
            </a:r>
          </a:p>
          <a:p>
            <a:r>
              <a:rPr lang="en-US" dirty="0" smtClean="0"/>
              <a:t>Remember the correct answer will be the correct version from the 5 choices</a:t>
            </a:r>
          </a:p>
          <a:p>
            <a:r>
              <a:rPr lang="en-US" dirty="0" smtClean="0"/>
              <a:t>Read each choice along with the entire sentence</a:t>
            </a:r>
          </a:p>
          <a:p>
            <a:r>
              <a:rPr lang="en-US" dirty="0" smtClean="0"/>
              <a:t>Look for common problems</a:t>
            </a:r>
          </a:p>
          <a:p>
            <a:r>
              <a:rPr lang="en-US" dirty="0" smtClean="0"/>
              <a:t>When practicing read sentences aloud</a:t>
            </a:r>
          </a:p>
          <a:p>
            <a:r>
              <a:rPr lang="en-US" dirty="0" smtClean="0"/>
              <a:t>Read more slowly than you usually do</a:t>
            </a:r>
          </a:p>
          <a:p>
            <a:r>
              <a:rPr lang="en-US" dirty="0" smtClean="0"/>
              <a:t>Use your test booklet to mark the questions you skip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Parallelism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Simply using similar structures in a series</a:t>
            </a:r>
          </a:p>
          <a:p>
            <a:r>
              <a:rPr lang="en-US" dirty="0" smtClean="0"/>
              <a:t>Example – Hawaii is famous for its beautiful beaches, and Montana is well known for its majestic mountains.</a:t>
            </a:r>
          </a:p>
          <a:p>
            <a:r>
              <a:rPr lang="en-US" dirty="0" smtClean="0"/>
              <a:t>Example – We planned to go to the store, watch a movie, and to sit and read quietly. What is the problem with this sentence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43</TotalTime>
  <Words>568</Words>
  <Application>Microsoft Office PowerPoint</Application>
  <PresentationFormat>On-screen Show (4:3)</PresentationFormat>
  <Paragraphs>71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Verve</vt:lpstr>
      <vt:lpstr>The Writing Section</vt:lpstr>
      <vt:lpstr>The essay</vt:lpstr>
      <vt:lpstr>Essay quick tips</vt:lpstr>
      <vt:lpstr>Effective writing</vt:lpstr>
      <vt:lpstr>How is the essay scored</vt:lpstr>
      <vt:lpstr>Approach to writing</vt:lpstr>
      <vt:lpstr>Improving sentences questions</vt:lpstr>
      <vt:lpstr>Strategies for improving sentences</vt:lpstr>
      <vt:lpstr>Parallelism</vt:lpstr>
      <vt:lpstr>Improving sentences questions</vt:lpstr>
      <vt:lpstr>Approaches to answering the improving sentences questions</vt:lpstr>
      <vt:lpstr>Participles</vt:lpstr>
      <vt:lpstr>Improving paragraphs</vt:lpstr>
      <vt:lpstr>Strategies for improving paragraphs questions</vt:lpstr>
      <vt:lpstr>Possible problems with paragraphs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Writing Section</dc:title>
  <dc:creator>wpletcher</dc:creator>
  <cp:lastModifiedBy>wpletcher</cp:lastModifiedBy>
  <cp:revision>5</cp:revision>
  <dcterms:created xsi:type="dcterms:W3CDTF">2009-10-09T17:57:35Z</dcterms:created>
  <dcterms:modified xsi:type="dcterms:W3CDTF">2009-10-09T18:40:36Z</dcterms:modified>
</cp:coreProperties>
</file>